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C629-CC31-6584-A204-C28CC72C5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A722E6-4A60-D023-2E4E-10A24E98C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81F43-BEC5-931B-177F-E8B9CED8C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B4EF-30BC-4033-A18B-28DC691E9EC6}" type="datetimeFigureOut">
              <a:rPr lang="en-NL" smtClean="0"/>
              <a:t>23/04/2024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8C1D4-13D2-AC95-CC85-CB5BC0DE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7A375-7709-5BD1-C6E7-A4DB01A6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0670-957C-4A87-8856-F0F1FF205D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29796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85FC-98C4-03B5-5F07-4E6FEBC64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ABDC2-110E-D263-5747-7DD14CC18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E57DC-7367-45C0-B722-A3EFD5DEF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B4EF-30BC-4033-A18B-28DC691E9EC6}" type="datetimeFigureOut">
              <a:rPr lang="en-NL" smtClean="0"/>
              <a:t>23/04/2024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8DB34-FB77-9955-2D3F-298B0728B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AE692-12ED-FF34-4BE3-49290F01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0670-957C-4A87-8856-F0F1FF205D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7065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D2DA82-E50A-EF97-422C-694E8A9A73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F9553D-1F76-DCE8-745D-3C025B759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813A1-EBD9-CE85-5DE0-2E00F0BFA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B4EF-30BC-4033-A18B-28DC691E9EC6}" type="datetimeFigureOut">
              <a:rPr lang="en-NL" smtClean="0"/>
              <a:t>23/04/2024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A10E9-A89C-13A9-DEF5-1A89FC176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DFE20-A223-784F-FE8A-FB2DF2E2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0670-957C-4A87-8856-F0F1FF205D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60187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EFB47-3A29-6D71-D7F7-A26E278B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1B143-9CAF-A04F-9C5C-CC3162573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6522D-B983-B610-B88C-B9D2AA073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B4EF-30BC-4033-A18B-28DC691E9EC6}" type="datetimeFigureOut">
              <a:rPr lang="en-NL" smtClean="0"/>
              <a:t>23/04/2024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A0796-6629-FC2D-D263-818DA14B8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46478-A9A2-480F-3925-BC234D8ED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0670-957C-4A87-8856-F0F1FF205D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9334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33E1-EE88-A560-7846-36875A6C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B5C8E-8A8B-85EF-923A-A805AA77F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DFEE4-CA26-2BC8-1A24-312632A03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B4EF-30BC-4033-A18B-28DC691E9EC6}" type="datetimeFigureOut">
              <a:rPr lang="en-NL" smtClean="0"/>
              <a:t>23/04/2024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BE850-EB6E-3337-4210-F398697E3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D39D-6E7C-E980-A65D-4D9D672B0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0670-957C-4A87-8856-F0F1FF205D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0960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6F593-0B40-DD4A-F50F-748081DD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9A1B4-4264-B749-8F3F-B05105FF8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FC2BCD-458B-E2BF-C571-A6C7BC41C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B9494-47AD-E9E3-A334-D2EDD4C92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B4EF-30BC-4033-A18B-28DC691E9EC6}" type="datetimeFigureOut">
              <a:rPr lang="en-NL" smtClean="0"/>
              <a:t>23/04/2024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1317B-1BDD-D96D-EF90-5A74A1E26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46D23-4013-CFDA-1B9F-8CAD66DC6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0670-957C-4A87-8856-F0F1FF205D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194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5F2A9-E489-9DE8-AF13-55A68ABEA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14511-DCE5-ECCD-5E0D-E6A1E447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6155F-6107-90B3-0847-A71A17699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30B3AC-C47E-0A40-FF4E-2D0AEF320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C22F5-A76F-56D0-3EAA-D78AD27729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5508D4-CAE5-EFF5-1B25-0957FD15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B4EF-30BC-4033-A18B-28DC691E9EC6}" type="datetimeFigureOut">
              <a:rPr lang="en-NL" smtClean="0"/>
              <a:t>23/04/2024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7F31F1-8545-90A9-9141-C08E57719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53B1F3-3D96-7376-21AD-A2329903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0670-957C-4A87-8856-F0F1FF205D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6549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3DAA-2529-5550-B827-E7B31435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6611C-76D1-6A57-2F29-883C0072F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B4EF-30BC-4033-A18B-28DC691E9EC6}" type="datetimeFigureOut">
              <a:rPr lang="en-NL" smtClean="0"/>
              <a:t>23/04/2024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16B31D-DA21-CE2C-3380-968F4C062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51F78-3E21-3659-F74C-B0F41666E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0670-957C-4A87-8856-F0F1FF205D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2321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2BFF42-7776-FD58-61B6-F3FF6CD8E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B4EF-30BC-4033-A18B-28DC691E9EC6}" type="datetimeFigureOut">
              <a:rPr lang="en-NL" smtClean="0"/>
              <a:t>23/04/2024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9A828E-FFD6-874E-E1CC-2B90C4DD2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C1F45-E45A-7ED1-B2F5-6B1046DF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0670-957C-4A87-8856-F0F1FF205D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03964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CE127-3D75-F5EA-583A-F8FC0356C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524FD-1F0D-1200-8E77-93372F4C6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98B80-B7D1-A8F6-EFB3-6090DD370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79AB8-8BA6-009C-72B3-4D82E4FDA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B4EF-30BC-4033-A18B-28DC691E9EC6}" type="datetimeFigureOut">
              <a:rPr lang="en-NL" smtClean="0"/>
              <a:t>23/04/2024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A5A80-3FF8-7361-CBD0-C70DBAF56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9BF01-F1B7-1349-BCF4-49DC8625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0670-957C-4A87-8856-F0F1FF205D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43424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02B5-CA84-9B02-D1A8-533DC334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4133DD-6FF5-56D9-5410-F1134F5E5F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CC5CE-E1E7-F087-399B-8ABDAB097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9A56F-1295-A6AA-7760-006242A26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B4EF-30BC-4033-A18B-28DC691E9EC6}" type="datetimeFigureOut">
              <a:rPr lang="en-NL" smtClean="0"/>
              <a:t>23/04/2024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783B9-0ED5-F75A-7422-B2DB2BCD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12C21-76ED-249A-9A7A-8B072C014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0670-957C-4A87-8856-F0F1FF205D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79063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D0BE18-5452-15C6-EAE8-5AD5D7EA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FBC7C-6ED8-AEA3-1E8C-3E5A0F4AF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4066A-B25B-EE44-C2BD-1852CBABE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D3B4EF-30BC-4033-A18B-28DC691E9EC6}" type="datetimeFigureOut">
              <a:rPr lang="en-NL" smtClean="0"/>
              <a:t>23/04/2024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F1642-2CC7-A2A7-B264-ED9B9CD31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2823B-BDE6-8742-D6AD-6E729565F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D10670-957C-4A87-8856-F0F1FF205D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8772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371825-4197-63D0-7A87-06EE3DB9B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" y="0"/>
            <a:ext cx="1218142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C79ED-0F4A-B411-121F-2409794E6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GB" b="1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The Legend of the Dragon Cache</a:t>
            </a:r>
            <a:endParaRPr lang="en-NL" b="1" dirty="0">
              <a:solidFill>
                <a:schemeClr val="bg1">
                  <a:lumMod val="9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31320C8-718E-CD26-19CB-84C080295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89332"/>
            <a:ext cx="9144000" cy="1655762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Interactive Puzzle Geocache</a:t>
            </a:r>
            <a:endParaRPr lang="en-N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107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ED8F91E-88A6-2F36-5573-E43F6C2FC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8575C7-4392-A1D6-9E81-EE0CE2F3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Instructies</a:t>
            </a:r>
            <a:endParaRPr lang="en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9C0BC-BE78-914D-3458-4A5F3F624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Installeer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het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spel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GB" u="sng" dirty="0">
                <a:solidFill>
                  <a:schemeClr val="bg1">
                    <a:lumMod val="95000"/>
                  </a:schemeClr>
                </a:solidFill>
              </a:rPr>
              <a:t>https://gofile.io/d/sZje3R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Ondersteunde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platformen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: Windows, macOS, Linux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en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Android.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Zet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je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apparaat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in de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vliegtuigmodus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indien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mogelijk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Zet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wifi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aan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en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maak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verbinding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met het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wifi-netwerk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SSID: The Dragon Cache</a:t>
            </a:r>
          </a:p>
          <a:p>
            <a:pPr lvl="1"/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Wachtwoord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summonthedr@gon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Wacht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op het sein om het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spel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te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starten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Have fun!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Laat het weten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als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je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problemen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hebt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Er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zijn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meerdere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puzzels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die je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voorgeschoteld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kan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krijgen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Hints voor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puzzels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zijn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in de game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ingebouwd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N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55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103</Words>
  <Application>Microsoft Office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Algerian</vt:lpstr>
      <vt:lpstr>Aptos</vt:lpstr>
      <vt:lpstr>Aptos Display</vt:lpstr>
      <vt:lpstr>Arial</vt:lpstr>
      <vt:lpstr>Office Theme</vt:lpstr>
      <vt:lpstr>The Legend of the Dragon Cache</vt:lpstr>
      <vt:lpstr>Instructies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Legend of the Dragon Cache</dc:title>
  <dc:creator>Jelle Zwiers</dc:creator>
  <cp:lastModifiedBy>Jelle Zwiers</cp:lastModifiedBy>
  <cp:revision>6</cp:revision>
  <dcterms:created xsi:type="dcterms:W3CDTF">2024-04-09T09:20:36Z</dcterms:created>
  <dcterms:modified xsi:type="dcterms:W3CDTF">2024-04-23T11:50:11Z</dcterms:modified>
</cp:coreProperties>
</file>